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28" r:id="rId2"/>
    <p:sldId id="32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43"/>
  </p:normalViewPr>
  <p:slideViewPr>
    <p:cSldViewPr snapToGrid="0" snapToObjects="1">
      <p:cViewPr>
        <p:scale>
          <a:sx n="279" d="100"/>
          <a:sy n="279" d="100"/>
        </p:scale>
        <p:origin x="-5384" y="-5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0E0C5-ECD3-554F-A98C-0B2E0E6712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523FE2-E629-9C4F-8C22-9697B91788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B9659-D266-3D4A-9695-C0C25255C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0E878-1C82-BC45-9C22-6CA42F32E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D478E-7CA4-E242-B68E-3C68126B1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68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8F585-2ED3-314D-BF3B-783FEFE8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6EBBD6-02C7-DE40-A75B-D475224AB9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24158-7EC0-AD41-82F3-56C240807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CB3A5-0596-9F4C-8B73-98E6494D0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1E4E1-9AE6-C744-AB71-C3F54D6CC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02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42EEF7-9BAC-E74D-97E6-C7D53A59B5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629FB3-B3D3-8B49-97D2-F6F8A56F57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4A81C-CA75-6B40-A703-C9649D4E4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79AB1-CD37-1447-A15A-7EA5B2F7F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25938-3483-744E-96A9-CF7A4EA8C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54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363A6-1B6C-AE49-9DFC-7B19710FC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7A03D-C179-064C-B31E-3C672DEEF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D6B806-B20C-2644-B25C-4EF349963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92F88-DA16-084D-991B-6B3BCD949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D6B86-DE50-454E-A1D5-82B120E78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5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65025-E91A-874D-84AD-DD1105938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508FEE-A4A4-D24F-9459-2AEFF65B0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58612-7F74-424E-AF89-048539D60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DA4B1-2528-EC43-954D-713C74283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FA675-9DF8-984D-B4AD-33ED4BAC4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7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D403B-E65D-E74F-9662-F06F7BF47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287A1-71F7-DA4A-8A6A-789F3A7288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2319FB-3E04-C849-AF2F-28D5DAAAA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F79E9-B7FE-834D-A591-85D7A04A9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F654B-2233-574B-A685-B646B10E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F298B-8E8E-944E-A250-CE654E8D2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0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F29F-5715-3A40-856C-0674A15F9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E38AE-7814-0047-AC42-59979820B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89C8A5-7A0A-8048-84E1-A27004C23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13B09E-FA8D-DC42-8557-59EBA2378C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15BF21-E111-224B-9B37-AED4512C98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C3A73F-84D8-FA4B-976E-CD79416A4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AD005E-FE7B-C74C-8578-56D86621A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A89FDE-9912-D147-9C1A-866939879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4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72FBD-D910-E849-B896-F1E53DC70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40E70-23C9-1647-B9C7-CB9E6E00D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F0537C-9E8B-5C4F-B4B8-557F8BAD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A60D3-3FB7-F648-9012-9B007A4CC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90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617C03-2C8A-B741-8F8E-7169F4F23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4F6807-75BD-8C40-9675-A30B818FF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571C0-B315-ED46-ACE3-D2FBED819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6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3A68C-5D72-DC4D-AE61-34DCBD091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F1EBE-E98F-8946-A56D-663579EBE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BD80F9-4EB0-D64D-B0F2-E2D79A889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83357D-3C65-5D4A-A922-A302D27FE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7FAA6C-836B-EB40-B7E6-689B6712E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D3F1A5-91EA-244B-A52C-238546E4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3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9BD6-2D7F-6848-AE01-69DDF8F74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7363E6-FAE1-6A43-AD2E-FF7EE0AFB8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D3657-F9DB-7344-8155-07CFE61189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5081B3-5958-6646-AB70-0A273BDAD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208C0-49F4-DA43-9E8C-588D1F77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7C84B-5649-234F-BB9A-0E45FEB23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9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C0DBE6-07FF-8C49-B06A-EC962629F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FE32F-D95A-E14D-9197-6347D5721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473C9-DF69-E84D-AD3A-320879C20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2D1BB-5D52-2F4D-819C-4E6F55B023A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C9380-B315-C94B-8B9F-9A9F815A52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175B1-5F2B-9243-97EA-6F41BFE40C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0A40C-C59A-8F45-92DC-DFDF2B928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7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180313A6-D40E-4243-B104-5FBC45618363}"/>
              </a:ext>
            </a:extLst>
          </p:cNvPr>
          <p:cNvSpPr txBox="1"/>
          <p:nvPr/>
        </p:nvSpPr>
        <p:spPr>
          <a:xfrm>
            <a:off x="5911669" y="6007893"/>
            <a:ext cx="720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shock</a:t>
            </a:r>
          </a:p>
        </p:txBody>
      </p:sp>
      <p:sp>
        <p:nvSpPr>
          <p:cNvPr id="23" name="Freeform 22"/>
          <p:cNvSpPr/>
          <p:nvPr/>
        </p:nvSpPr>
        <p:spPr>
          <a:xfrm rot="943181">
            <a:off x="5078908" y="1846208"/>
            <a:ext cx="3060599" cy="1546876"/>
          </a:xfrm>
          <a:custGeom>
            <a:avLst/>
            <a:gdLst>
              <a:gd name="connsiteX0" fmla="*/ 3393989 w 3393989"/>
              <a:gd name="connsiteY0" fmla="*/ 749644 h 749644"/>
              <a:gd name="connsiteX1" fmla="*/ 2644346 w 3393989"/>
              <a:gd name="connsiteY1" fmla="*/ 444844 h 749644"/>
              <a:gd name="connsiteX2" fmla="*/ 988541 w 3393989"/>
              <a:gd name="connsiteY2" fmla="*/ 304800 h 749644"/>
              <a:gd name="connsiteX3" fmla="*/ 0 w 3393989"/>
              <a:gd name="connsiteY3" fmla="*/ 0 h 74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989" h="749644">
                <a:moveTo>
                  <a:pt x="3393989" y="749644"/>
                </a:moveTo>
                <a:cubicBezTo>
                  <a:pt x="3219621" y="634314"/>
                  <a:pt x="3045254" y="518985"/>
                  <a:pt x="2644346" y="444844"/>
                </a:cubicBezTo>
                <a:cubicBezTo>
                  <a:pt x="2243438" y="370703"/>
                  <a:pt x="1429265" y="378941"/>
                  <a:pt x="988541" y="304800"/>
                </a:cubicBezTo>
                <a:cubicBezTo>
                  <a:pt x="547817" y="230659"/>
                  <a:pt x="273908" y="115329"/>
                  <a:pt x="0" y="0"/>
                </a:cubicBezTo>
              </a:path>
            </a:pathLst>
          </a:custGeom>
          <a:ln w="38100">
            <a:solidFill>
              <a:schemeClr val="accent1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>
            <a:cxnSpLocks/>
          </p:cNvCxnSpPr>
          <p:nvPr/>
        </p:nvCxnSpPr>
        <p:spPr>
          <a:xfrm>
            <a:off x="3156035" y="5914771"/>
            <a:ext cx="48593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cxnSpLocks/>
          </p:cNvCxnSpPr>
          <p:nvPr/>
        </p:nvCxnSpPr>
        <p:spPr>
          <a:xfrm flipV="1">
            <a:off x="3156035" y="1338146"/>
            <a:ext cx="0" cy="4576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/>
          </p:cNvCxnSpPr>
          <p:nvPr/>
        </p:nvCxnSpPr>
        <p:spPr>
          <a:xfrm flipV="1">
            <a:off x="3156035" y="2183034"/>
            <a:ext cx="3757979" cy="3731737"/>
          </a:xfrm>
          <a:prstGeom prst="straightConnector1">
            <a:avLst/>
          </a:prstGeom>
          <a:ln>
            <a:prstDash val="solid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542070" y="5967194"/>
            <a:ext cx="1484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All other banks’</a:t>
            </a:r>
          </a:p>
          <a:p>
            <a:r>
              <a:rPr lang="en-US" sz="1600" dirty="0"/>
              <a:t>lending choice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89259" y="1441145"/>
            <a:ext cx="1566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Individual bank’s</a:t>
            </a:r>
          </a:p>
          <a:p>
            <a:r>
              <a:rPr lang="en-US" sz="1600" dirty="0"/>
              <a:t> lending choice</a:t>
            </a:r>
          </a:p>
        </p:txBody>
      </p:sp>
      <p:sp>
        <p:nvSpPr>
          <p:cNvPr id="66" name="Oval 65"/>
          <p:cNvSpPr/>
          <p:nvPr/>
        </p:nvSpPr>
        <p:spPr>
          <a:xfrm>
            <a:off x="6474932" y="2495745"/>
            <a:ext cx="134276" cy="1239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2203632" y="365128"/>
            <a:ext cx="7957592" cy="6587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Traditional banks case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546995" y="2819691"/>
            <a:ext cx="720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shock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>
          <a:xfrm flipH="1">
            <a:off x="5875283" y="3210324"/>
            <a:ext cx="623270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</p:cNvCxnSpPr>
          <p:nvPr/>
        </p:nvCxnSpPr>
        <p:spPr>
          <a:xfrm flipH="1" flipV="1">
            <a:off x="5875283" y="2902650"/>
            <a:ext cx="5903" cy="30767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943016B-FDE3-7E49-9C6E-D5C0539FB7D3}"/>
              </a:ext>
            </a:extLst>
          </p:cNvPr>
          <p:cNvCxnSpPr>
            <a:cxnSpLocks/>
          </p:cNvCxnSpPr>
          <p:nvPr/>
        </p:nvCxnSpPr>
        <p:spPr>
          <a:xfrm>
            <a:off x="5857586" y="2932078"/>
            <a:ext cx="324842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E345058-0D9F-9640-8E6E-BA9FD0483DC5}"/>
              </a:ext>
            </a:extLst>
          </p:cNvPr>
          <p:cNvCxnSpPr>
            <a:cxnSpLocks/>
          </p:cNvCxnSpPr>
          <p:nvPr/>
        </p:nvCxnSpPr>
        <p:spPr>
          <a:xfrm flipH="1">
            <a:off x="6161736" y="2923050"/>
            <a:ext cx="1" cy="18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AF35AF1-E681-6E4C-9EEB-A197A39EF503}"/>
              </a:ext>
            </a:extLst>
          </p:cNvPr>
          <p:cNvSpPr txBox="1"/>
          <p:nvPr/>
        </p:nvSpPr>
        <p:spPr>
          <a:xfrm>
            <a:off x="5857265" y="2634809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50EBF5-C539-8E42-A57D-1F8EF72B21B8}"/>
              </a:ext>
            </a:extLst>
          </p:cNvPr>
          <p:cNvSpPr txBox="1"/>
          <p:nvPr/>
        </p:nvSpPr>
        <p:spPr>
          <a:xfrm>
            <a:off x="6346909" y="2229192"/>
            <a:ext cx="303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44071A0-9929-5149-8B69-1287136AE344}"/>
              </a:ext>
            </a:extLst>
          </p:cNvPr>
          <p:cNvCxnSpPr>
            <a:cxnSpLocks/>
          </p:cNvCxnSpPr>
          <p:nvPr/>
        </p:nvCxnSpPr>
        <p:spPr>
          <a:xfrm flipH="1">
            <a:off x="5918823" y="6029546"/>
            <a:ext cx="6645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C1F8667-12D6-714D-85CB-CE4002EA1234}"/>
              </a:ext>
            </a:extLst>
          </p:cNvPr>
          <p:cNvCxnSpPr>
            <a:cxnSpLocks/>
          </p:cNvCxnSpPr>
          <p:nvPr/>
        </p:nvCxnSpPr>
        <p:spPr>
          <a:xfrm>
            <a:off x="5927503" y="5831219"/>
            <a:ext cx="211808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F9853F7-E9B6-D345-87D1-A5E7FDDA9FE5}"/>
              </a:ext>
            </a:extLst>
          </p:cNvPr>
          <p:cNvSpPr txBox="1"/>
          <p:nvPr/>
        </p:nvSpPr>
        <p:spPr>
          <a:xfrm>
            <a:off x="5774177" y="5483094"/>
            <a:ext cx="1401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</a:rPr>
              <a:t>attenuation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062D18F1-25EA-0345-916A-059DF8468E33}"/>
              </a:ext>
            </a:extLst>
          </p:cNvPr>
          <p:cNvSpPr/>
          <p:nvPr/>
        </p:nvSpPr>
        <p:spPr>
          <a:xfrm rot="943181">
            <a:off x="4786405" y="2356288"/>
            <a:ext cx="3060599" cy="1546876"/>
          </a:xfrm>
          <a:custGeom>
            <a:avLst/>
            <a:gdLst>
              <a:gd name="connsiteX0" fmla="*/ 3393989 w 3393989"/>
              <a:gd name="connsiteY0" fmla="*/ 749644 h 749644"/>
              <a:gd name="connsiteX1" fmla="*/ 2644346 w 3393989"/>
              <a:gd name="connsiteY1" fmla="*/ 444844 h 749644"/>
              <a:gd name="connsiteX2" fmla="*/ 988541 w 3393989"/>
              <a:gd name="connsiteY2" fmla="*/ 304800 h 749644"/>
              <a:gd name="connsiteX3" fmla="*/ 0 w 3393989"/>
              <a:gd name="connsiteY3" fmla="*/ 0 h 74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989" h="749644">
                <a:moveTo>
                  <a:pt x="3393989" y="749644"/>
                </a:moveTo>
                <a:cubicBezTo>
                  <a:pt x="3219621" y="634314"/>
                  <a:pt x="3045254" y="518985"/>
                  <a:pt x="2644346" y="444844"/>
                </a:cubicBezTo>
                <a:cubicBezTo>
                  <a:pt x="2243438" y="370703"/>
                  <a:pt x="1429265" y="378941"/>
                  <a:pt x="988541" y="304800"/>
                </a:cubicBezTo>
                <a:cubicBezTo>
                  <a:pt x="547817" y="230659"/>
                  <a:pt x="273908" y="115329"/>
                  <a:pt x="0" y="0"/>
                </a:cubicBezTo>
              </a:path>
            </a:pathLst>
          </a:custGeom>
          <a:ln w="3810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F1B8C12-8AE7-AB48-8000-E30040672F1E}"/>
              </a:ext>
            </a:extLst>
          </p:cNvPr>
          <p:cNvCxnSpPr>
            <a:cxnSpLocks/>
          </p:cNvCxnSpPr>
          <p:nvPr/>
        </p:nvCxnSpPr>
        <p:spPr>
          <a:xfrm flipH="1" flipV="1">
            <a:off x="6551387" y="2536968"/>
            <a:ext cx="57821" cy="3357076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6011744" y="2956363"/>
            <a:ext cx="134276" cy="1239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10050A3B-E702-4E48-9AC2-BF6A0C160484}"/>
              </a:ext>
            </a:extLst>
          </p:cNvPr>
          <p:cNvSpPr/>
          <p:nvPr/>
        </p:nvSpPr>
        <p:spPr>
          <a:xfrm rot="791197">
            <a:off x="3147282" y="5718385"/>
            <a:ext cx="406049" cy="299269"/>
          </a:xfrm>
          <a:prstGeom prst="arc">
            <a:avLst>
              <a:gd name="adj1" fmla="val 15823507"/>
              <a:gd name="adj2" fmla="val 187519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357AE9-7D7B-B645-9D67-53C2A7C4ECC4}"/>
              </a:ext>
            </a:extLst>
          </p:cNvPr>
          <p:cNvSpPr txBox="1"/>
          <p:nvPr/>
        </p:nvSpPr>
        <p:spPr>
          <a:xfrm>
            <a:off x="3486879" y="569687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45</a:t>
            </a:r>
            <a:r>
              <a:rPr lang="en-US" sz="1000" baseline="30000" dirty="0"/>
              <a:t>o</a:t>
            </a: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6551387" y="2643726"/>
            <a:ext cx="0" cy="55864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A284AB-B254-4F47-B3BD-D1BA65196076}"/>
              </a:ext>
            </a:extLst>
          </p:cNvPr>
          <p:cNvCxnSpPr>
            <a:cxnSpLocks/>
          </p:cNvCxnSpPr>
          <p:nvPr/>
        </p:nvCxnSpPr>
        <p:spPr>
          <a:xfrm flipH="1" flipV="1">
            <a:off x="5885162" y="3230180"/>
            <a:ext cx="33661" cy="268459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1FD6ACF-F09B-5240-B0AA-2433D04ED167}"/>
              </a:ext>
            </a:extLst>
          </p:cNvPr>
          <p:cNvCxnSpPr>
            <a:cxnSpLocks/>
          </p:cNvCxnSpPr>
          <p:nvPr/>
        </p:nvCxnSpPr>
        <p:spPr>
          <a:xfrm flipH="1" flipV="1">
            <a:off x="6079170" y="3035985"/>
            <a:ext cx="50020" cy="2878785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998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>
            <a:cxnSpLocks/>
          </p:cNvCxnSpPr>
          <p:nvPr/>
        </p:nvCxnSpPr>
        <p:spPr>
          <a:xfrm>
            <a:off x="3156035" y="5914771"/>
            <a:ext cx="48593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cxnSpLocks/>
          </p:cNvCxnSpPr>
          <p:nvPr/>
        </p:nvCxnSpPr>
        <p:spPr>
          <a:xfrm flipV="1">
            <a:off x="3156035" y="1690690"/>
            <a:ext cx="1" cy="4224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/>
          </p:cNvCxnSpPr>
          <p:nvPr/>
        </p:nvCxnSpPr>
        <p:spPr>
          <a:xfrm flipV="1">
            <a:off x="3156035" y="2183034"/>
            <a:ext cx="3757979" cy="3731737"/>
          </a:xfrm>
          <a:prstGeom prst="straightConnector1">
            <a:avLst/>
          </a:prstGeom>
          <a:ln>
            <a:prstDash val="solid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  <a:stCxn id="66" idx="4"/>
          </p:cNvCxnSpPr>
          <p:nvPr/>
        </p:nvCxnSpPr>
        <p:spPr>
          <a:xfrm>
            <a:off x="6542070" y="2619646"/>
            <a:ext cx="0" cy="63306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558689" y="5961521"/>
            <a:ext cx="1484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All other banks’</a:t>
            </a:r>
          </a:p>
          <a:p>
            <a:r>
              <a:rPr lang="en-US" sz="1600" dirty="0"/>
              <a:t>lending choice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89258" y="1685688"/>
            <a:ext cx="1566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Individual bank’s</a:t>
            </a:r>
          </a:p>
          <a:p>
            <a:r>
              <a:rPr lang="en-US" sz="1600" dirty="0"/>
              <a:t> lending choice</a:t>
            </a:r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2203632" y="365128"/>
            <a:ext cx="7957592" cy="6587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Modern banks case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517097" y="2733793"/>
            <a:ext cx="720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shock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>
          <a:xfrm flipH="1">
            <a:off x="5842488" y="3245115"/>
            <a:ext cx="699582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E345058-0D9F-9640-8E6E-BA9FD0483DC5}"/>
              </a:ext>
            </a:extLst>
          </p:cNvPr>
          <p:cNvCxnSpPr>
            <a:cxnSpLocks/>
          </p:cNvCxnSpPr>
          <p:nvPr/>
        </p:nvCxnSpPr>
        <p:spPr>
          <a:xfrm flipH="1">
            <a:off x="5850124" y="3259703"/>
            <a:ext cx="1" cy="163231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E50EBF5-C539-8E42-A57D-1F8EF72B21B8}"/>
              </a:ext>
            </a:extLst>
          </p:cNvPr>
          <p:cNvSpPr txBox="1"/>
          <p:nvPr/>
        </p:nvSpPr>
        <p:spPr>
          <a:xfrm>
            <a:off x="6326586" y="2240472"/>
            <a:ext cx="303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AF35AF1-E681-6E4C-9EEB-A197A39EF503}"/>
              </a:ext>
            </a:extLst>
          </p:cNvPr>
          <p:cNvSpPr txBox="1"/>
          <p:nvPr/>
        </p:nvSpPr>
        <p:spPr>
          <a:xfrm>
            <a:off x="5815635" y="2719703"/>
            <a:ext cx="213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D344A8CF-C4DA-9E4D-82F4-34241DF190A2}"/>
              </a:ext>
            </a:extLst>
          </p:cNvPr>
          <p:cNvSpPr/>
          <p:nvPr/>
        </p:nvSpPr>
        <p:spPr>
          <a:xfrm>
            <a:off x="3259669" y="3199473"/>
            <a:ext cx="3708046" cy="2148076"/>
          </a:xfrm>
          <a:custGeom>
            <a:avLst/>
            <a:gdLst>
              <a:gd name="connsiteX0" fmla="*/ 0 w 3586162"/>
              <a:gd name="connsiteY0" fmla="*/ 1557338 h 1557338"/>
              <a:gd name="connsiteX1" fmla="*/ 1371600 w 3586162"/>
              <a:gd name="connsiteY1" fmla="*/ 1328738 h 1557338"/>
              <a:gd name="connsiteX2" fmla="*/ 1914525 w 3586162"/>
              <a:gd name="connsiteY2" fmla="*/ 371475 h 1557338"/>
              <a:gd name="connsiteX3" fmla="*/ 3586162 w 3586162"/>
              <a:gd name="connsiteY3" fmla="*/ 0 h 155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6162" h="1557338">
                <a:moveTo>
                  <a:pt x="0" y="1557338"/>
                </a:moveTo>
                <a:cubicBezTo>
                  <a:pt x="526256" y="1541860"/>
                  <a:pt x="1052513" y="1526382"/>
                  <a:pt x="1371600" y="1328738"/>
                </a:cubicBezTo>
                <a:cubicBezTo>
                  <a:pt x="1690687" y="1131094"/>
                  <a:pt x="1545431" y="592931"/>
                  <a:pt x="1914525" y="371475"/>
                </a:cubicBezTo>
                <a:cubicBezTo>
                  <a:pt x="2283619" y="150019"/>
                  <a:pt x="2934890" y="75009"/>
                  <a:pt x="3586162" y="0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8A7E855D-2AB0-E548-AF05-F23E21F65A2A}"/>
              </a:ext>
            </a:extLst>
          </p:cNvPr>
          <p:cNvSpPr/>
          <p:nvPr/>
        </p:nvSpPr>
        <p:spPr>
          <a:xfrm>
            <a:off x="3169086" y="2521197"/>
            <a:ext cx="3708046" cy="2148076"/>
          </a:xfrm>
          <a:custGeom>
            <a:avLst/>
            <a:gdLst>
              <a:gd name="connsiteX0" fmla="*/ 0 w 3586162"/>
              <a:gd name="connsiteY0" fmla="*/ 1557338 h 1557338"/>
              <a:gd name="connsiteX1" fmla="*/ 1371600 w 3586162"/>
              <a:gd name="connsiteY1" fmla="*/ 1328738 h 1557338"/>
              <a:gd name="connsiteX2" fmla="*/ 1914525 w 3586162"/>
              <a:gd name="connsiteY2" fmla="*/ 371475 h 1557338"/>
              <a:gd name="connsiteX3" fmla="*/ 3586162 w 3586162"/>
              <a:gd name="connsiteY3" fmla="*/ 0 h 155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6162" h="1557338">
                <a:moveTo>
                  <a:pt x="0" y="1557338"/>
                </a:moveTo>
                <a:cubicBezTo>
                  <a:pt x="526256" y="1541860"/>
                  <a:pt x="1052513" y="1526382"/>
                  <a:pt x="1371600" y="1328738"/>
                </a:cubicBezTo>
                <a:cubicBezTo>
                  <a:pt x="1690687" y="1131094"/>
                  <a:pt x="1545431" y="592931"/>
                  <a:pt x="1914525" y="371475"/>
                </a:cubicBezTo>
                <a:cubicBezTo>
                  <a:pt x="2283619" y="150019"/>
                  <a:pt x="2934890" y="75009"/>
                  <a:pt x="3586162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C84DC13-5BE8-7649-BEF1-0D08E7F4604A}"/>
              </a:ext>
            </a:extLst>
          </p:cNvPr>
          <p:cNvCxnSpPr>
            <a:cxnSpLocks/>
          </p:cNvCxnSpPr>
          <p:nvPr/>
        </p:nvCxnSpPr>
        <p:spPr>
          <a:xfrm flipH="1">
            <a:off x="5677799" y="3414515"/>
            <a:ext cx="195917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B3D2436-7859-6942-ACB2-4F585D91FB3C}"/>
              </a:ext>
            </a:extLst>
          </p:cNvPr>
          <p:cNvSpPr txBox="1"/>
          <p:nvPr/>
        </p:nvSpPr>
        <p:spPr>
          <a:xfrm>
            <a:off x="5911669" y="5942329"/>
            <a:ext cx="720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shock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479CEED-DCD9-9C47-8431-E1CF9B16C578}"/>
              </a:ext>
            </a:extLst>
          </p:cNvPr>
          <p:cNvSpPr txBox="1"/>
          <p:nvPr/>
        </p:nvSpPr>
        <p:spPr>
          <a:xfrm>
            <a:off x="5362450" y="5459661"/>
            <a:ext cx="1401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</a:rPr>
              <a:t>amplification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1E58639-E20E-7647-B1A5-1390B6524946}"/>
              </a:ext>
            </a:extLst>
          </p:cNvPr>
          <p:cNvCxnSpPr>
            <a:cxnSpLocks/>
          </p:cNvCxnSpPr>
          <p:nvPr/>
        </p:nvCxnSpPr>
        <p:spPr>
          <a:xfrm flipH="1">
            <a:off x="5942720" y="5968007"/>
            <a:ext cx="6232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1367EB7-378B-194F-888D-C9CF6B0F16F5}"/>
              </a:ext>
            </a:extLst>
          </p:cNvPr>
          <p:cNvSpPr txBox="1"/>
          <p:nvPr/>
        </p:nvSpPr>
        <p:spPr>
          <a:xfrm>
            <a:off x="5354199" y="3204270"/>
            <a:ext cx="231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A85D174-FFF3-5E49-8DD3-E8F84051FC9D}"/>
              </a:ext>
            </a:extLst>
          </p:cNvPr>
          <p:cNvCxnSpPr>
            <a:cxnSpLocks/>
          </p:cNvCxnSpPr>
          <p:nvPr/>
        </p:nvCxnSpPr>
        <p:spPr>
          <a:xfrm flipH="1" flipV="1">
            <a:off x="5628399" y="5828826"/>
            <a:ext cx="290424" cy="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F3AD442-12AF-B94B-8589-3208FCF30EE2}"/>
              </a:ext>
            </a:extLst>
          </p:cNvPr>
          <p:cNvSpPr txBox="1"/>
          <p:nvPr/>
        </p:nvSpPr>
        <p:spPr>
          <a:xfrm>
            <a:off x="4184215" y="5451631"/>
            <a:ext cx="14015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multiplicity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81034FF-B014-F343-A02B-176E91DBC4EA}"/>
              </a:ext>
            </a:extLst>
          </p:cNvPr>
          <p:cNvCxnSpPr>
            <a:cxnSpLocks/>
          </p:cNvCxnSpPr>
          <p:nvPr/>
        </p:nvCxnSpPr>
        <p:spPr>
          <a:xfrm flipH="1">
            <a:off x="3750372" y="5828826"/>
            <a:ext cx="1878027" cy="1227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F5CF595-0F9B-1340-ADD6-DA3B55C4B460}"/>
              </a:ext>
            </a:extLst>
          </p:cNvPr>
          <p:cNvSpPr txBox="1"/>
          <p:nvPr/>
        </p:nvSpPr>
        <p:spPr>
          <a:xfrm>
            <a:off x="3498557" y="4982463"/>
            <a:ext cx="251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</a:t>
            </a:r>
          </a:p>
        </p:txBody>
      </p:sp>
      <p:sp>
        <p:nvSpPr>
          <p:cNvPr id="66" name="Oval 65"/>
          <p:cNvSpPr/>
          <p:nvPr/>
        </p:nvSpPr>
        <p:spPr>
          <a:xfrm>
            <a:off x="6474932" y="2495745"/>
            <a:ext cx="134276" cy="1239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001874" y="2940252"/>
            <a:ext cx="134276" cy="1239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DE715B9-C3D5-7C4C-BC8A-A5A2736E6952}"/>
              </a:ext>
            </a:extLst>
          </p:cNvPr>
          <p:cNvSpPr/>
          <p:nvPr/>
        </p:nvSpPr>
        <p:spPr>
          <a:xfrm>
            <a:off x="5518587" y="3471334"/>
            <a:ext cx="134276" cy="1239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E944CD3-8B6F-B14C-B174-3CA5A819C1AD}"/>
              </a:ext>
            </a:extLst>
          </p:cNvPr>
          <p:cNvSpPr/>
          <p:nvPr/>
        </p:nvSpPr>
        <p:spPr>
          <a:xfrm>
            <a:off x="3667494" y="5260252"/>
            <a:ext cx="134276" cy="1239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D74C6269-FEA6-EF41-97B2-EB0C20821ED7}"/>
              </a:ext>
            </a:extLst>
          </p:cNvPr>
          <p:cNvSpPr/>
          <p:nvPr/>
        </p:nvSpPr>
        <p:spPr>
          <a:xfrm rot="791197">
            <a:off x="3143958" y="5718001"/>
            <a:ext cx="406049" cy="328411"/>
          </a:xfrm>
          <a:prstGeom prst="arc">
            <a:avLst>
              <a:gd name="adj1" fmla="val 15823507"/>
              <a:gd name="adj2" fmla="val 187519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BA20D16-2400-4141-B0C9-A1792BFF7292}"/>
              </a:ext>
            </a:extLst>
          </p:cNvPr>
          <p:cNvCxnSpPr>
            <a:cxnSpLocks/>
          </p:cNvCxnSpPr>
          <p:nvPr/>
        </p:nvCxnSpPr>
        <p:spPr>
          <a:xfrm flipH="1" flipV="1">
            <a:off x="6551388" y="2536968"/>
            <a:ext cx="14602" cy="3377803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F65F7E0-6AE3-254A-AA82-23C6A2BA5C5A}"/>
              </a:ext>
            </a:extLst>
          </p:cNvPr>
          <p:cNvSpPr txBox="1"/>
          <p:nvPr/>
        </p:nvSpPr>
        <p:spPr>
          <a:xfrm>
            <a:off x="3486879" y="5696875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45</a:t>
            </a:r>
            <a:r>
              <a:rPr lang="en-US" sz="1000" baseline="30000" dirty="0"/>
              <a:t>o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455D21B-52D2-C743-BA35-13D56CBB1DBF}"/>
              </a:ext>
            </a:extLst>
          </p:cNvPr>
          <p:cNvCxnSpPr>
            <a:cxnSpLocks/>
          </p:cNvCxnSpPr>
          <p:nvPr/>
        </p:nvCxnSpPr>
        <p:spPr>
          <a:xfrm flipH="1" flipV="1">
            <a:off x="5885162" y="3230180"/>
            <a:ext cx="33661" cy="268459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79C260F-029A-5246-8A6D-98016D9DFECE}"/>
              </a:ext>
            </a:extLst>
          </p:cNvPr>
          <p:cNvCxnSpPr>
            <a:cxnSpLocks/>
            <a:endCxn id="45" idx="4"/>
          </p:cNvCxnSpPr>
          <p:nvPr/>
        </p:nvCxnSpPr>
        <p:spPr>
          <a:xfrm flipH="1" flipV="1">
            <a:off x="3734632" y="5384153"/>
            <a:ext cx="3450" cy="493786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0D6AACC-9B10-E24D-9808-B421AD279269}"/>
              </a:ext>
            </a:extLst>
          </p:cNvPr>
          <p:cNvCxnSpPr>
            <a:cxnSpLocks/>
          </p:cNvCxnSpPr>
          <p:nvPr/>
        </p:nvCxnSpPr>
        <p:spPr>
          <a:xfrm flipH="1" flipV="1">
            <a:off x="5585726" y="3576586"/>
            <a:ext cx="42673" cy="2350790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377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43</Words>
  <Application>Microsoft Macintosh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Reis,RA</dc:creator>
  <cp:lastModifiedBy>Reis,RA</cp:lastModifiedBy>
  <cp:revision>19</cp:revision>
  <cp:lastPrinted>2021-06-26T18:51:48Z</cp:lastPrinted>
  <dcterms:created xsi:type="dcterms:W3CDTF">2018-08-12T19:17:56Z</dcterms:created>
  <dcterms:modified xsi:type="dcterms:W3CDTF">2021-06-30T17:55:50Z</dcterms:modified>
</cp:coreProperties>
</file>